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1"/>
          <p:cNvSpPr/>
          <p:nvPr/>
        </p:nvSpPr>
        <p:spPr>
          <a:xfrm>
            <a:off x="1175760" y="0"/>
            <a:ext cx="274320" cy="6856560"/>
          </a:xfrm>
          <a:prstGeom prst="rect">
            <a:avLst/>
          </a:prstGeom>
          <a:gradFill rotWithShape="0">
            <a:gsLst>
              <a:gs pos="0">
                <a:srgbClr val="000000">
                  <a:alpha val="20000"/>
                </a:srgbClr>
              </a:gs>
              <a:gs pos="100000">
                <a:srgbClr val="000000">
                  <a:alpha val="0"/>
                </a:srgbClr>
              </a:gs>
            </a:gsLst>
            <a:lin ang="108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CustomShape 2"/>
          <p:cNvSpPr/>
          <p:nvPr/>
        </p:nvSpPr>
        <p:spPr>
          <a:xfrm>
            <a:off x="0" y="0"/>
            <a:ext cx="1203120" cy="6856560"/>
          </a:xfrm>
          <a:prstGeom prst="rect">
            <a:avLst/>
          </a:prstGeom>
          <a:gradFill rotWithShape="0">
            <a:gsLst>
              <a:gs pos="0">
                <a:srgbClr val="930000"/>
              </a:gs>
              <a:gs pos="100000">
                <a:srgbClr val="990000">
                  <a:alpha val="30196"/>
                </a:srgbClr>
              </a:gs>
            </a:gsLst>
            <a:lin ang="108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CustomShape 3"/>
          <p:cNvSpPr/>
          <p:nvPr/>
        </p:nvSpPr>
        <p:spPr>
          <a:xfrm rot="10800000">
            <a:off x="10792800" y="1440"/>
            <a:ext cx="274320" cy="6856560"/>
          </a:xfrm>
          <a:prstGeom prst="rect">
            <a:avLst/>
          </a:prstGeom>
          <a:gradFill rotWithShape="0">
            <a:gsLst>
              <a:gs pos="0">
                <a:srgbClr val="000000">
                  <a:alpha val="20000"/>
                </a:srgbClr>
              </a:gs>
              <a:gs pos="100000">
                <a:srgbClr val="000000">
                  <a:alpha val="0"/>
                </a:srgb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CustomShape 4"/>
          <p:cNvSpPr/>
          <p:nvPr/>
        </p:nvSpPr>
        <p:spPr>
          <a:xfrm rot="10800000">
            <a:off x="10989000" y="1440"/>
            <a:ext cx="1203120" cy="6856560"/>
          </a:xfrm>
          <a:prstGeom prst="rect">
            <a:avLst/>
          </a:prstGeom>
          <a:gradFill rotWithShape="0">
            <a:gsLst>
              <a:gs pos="0">
                <a:srgbClr val="930000"/>
              </a:gs>
              <a:gs pos="100000">
                <a:srgbClr val="990000">
                  <a:alpha val="30196"/>
                </a:srgb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CustomShape 5"/>
          <p:cNvSpPr/>
          <p:nvPr/>
        </p:nvSpPr>
        <p:spPr>
          <a:xfrm rot="16200000">
            <a:off x="-2487960" y="3201840"/>
            <a:ext cx="663480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400" b="1" strike="noStrike" spc="-1">
                <a:solidFill>
                  <a:srgbClr val="FFFFFF"/>
                </a:solidFill>
                <a:latin typeface="Arial"/>
                <a:ea typeface="DejaVu Sans"/>
              </a:rPr>
              <a:t>Congresso de Trabalhos de Graduação</a:t>
            </a:r>
            <a:endParaRPr lang="pt-BR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pt-BR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pic>
        <p:nvPicPr>
          <p:cNvPr id="12" name="Imagem 11" descr="Texto, Logotipo&#10;&#10;Descrição gerada automaticamente">
            <a:extLst>
              <a:ext uri="{FF2B5EF4-FFF2-40B4-BE49-F238E27FC236}">
                <a16:creationId xmlns:a16="http://schemas.microsoft.com/office/drawing/2014/main" id="{03FBBA9C-4B51-B522-9634-81735FA5B9E9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3230" y="5742878"/>
            <a:ext cx="4620214" cy="1115122"/>
          </a:xfrm>
          <a:prstGeom prst="rect">
            <a:avLst/>
          </a:prstGeom>
        </p:spPr>
      </p:pic>
      <p:pic>
        <p:nvPicPr>
          <p:cNvPr id="13" name="Imagem 12" descr="Logotipo, nome da empresa&#10;&#10;Descrição gerada automaticamente">
            <a:extLst>
              <a:ext uri="{FF2B5EF4-FFF2-40B4-BE49-F238E27FC236}">
                <a16:creationId xmlns:a16="http://schemas.microsoft.com/office/drawing/2014/main" id="{D4CC3CD4-3247-6370-5A4B-D3C8FBC0BE45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61" t="18417" r="16874" b="24946"/>
          <a:stretch/>
        </p:blipFill>
        <p:spPr>
          <a:xfrm>
            <a:off x="2987749" y="5840107"/>
            <a:ext cx="1913069" cy="86436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1589760" y="351720"/>
            <a:ext cx="9100440" cy="699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000" b="1" strike="noStrike" spc="-1">
                <a:solidFill>
                  <a:srgbClr val="000000"/>
                </a:solidFill>
                <a:latin typeface="Arial"/>
                <a:ea typeface="DejaVu Sans"/>
              </a:rPr>
              <a:t>TITULO DO TRABALHO</a:t>
            </a:r>
            <a:endParaRPr lang="pt-BR" sz="4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CustomShape 2"/>
          <p:cNvSpPr/>
          <p:nvPr/>
        </p:nvSpPr>
        <p:spPr>
          <a:xfrm>
            <a:off x="1589760" y="1474920"/>
            <a:ext cx="9100440" cy="821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Nome do Autor 1</a:t>
            </a:r>
            <a:endParaRPr lang="pt-BR" sz="24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Nome do Autor 2</a:t>
            </a:r>
            <a:endParaRPr lang="pt-BR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CustomShape 3"/>
          <p:cNvSpPr/>
          <p:nvPr/>
        </p:nvSpPr>
        <p:spPr>
          <a:xfrm>
            <a:off x="1589760" y="2967480"/>
            <a:ext cx="910044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Nome do Orientador</a:t>
            </a:r>
            <a:endParaRPr lang="pt-BR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CustomShape 4"/>
          <p:cNvSpPr/>
          <p:nvPr/>
        </p:nvSpPr>
        <p:spPr>
          <a:xfrm>
            <a:off x="1589760" y="4456080"/>
            <a:ext cx="910044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Nome do Curso</a:t>
            </a:r>
            <a:endParaRPr lang="pt-BR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1589760" y="351720"/>
            <a:ext cx="9100440" cy="57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latin typeface="Arial"/>
                <a:ea typeface="DejaVu Sans"/>
              </a:rPr>
              <a:t>INTRODUÇÃO</a:t>
            </a: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CustomShape 2"/>
          <p:cNvSpPr/>
          <p:nvPr/>
        </p:nvSpPr>
        <p:spPr>
          <a:xfrm>
            <a:off x="1589760" y="1066680"/>
            <a:ext cx="9100440" cy="821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Conteúdo .....</a:t>
            </a:r>
            <a:endParaRPr lang="pt-BR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Máximo de 1 Slide</a:t>
            </a:r>
            <a:endParaRPr lang="pt-BR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1589760" y="351720"/>
            <a:ext cx="9100440" cy="57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latin typeface="Arial"/>
                <a:ea typeface="DejaVu Sans"/>
              </a:rPr>
              <a:t>REFERENCIAL TEÓRICO</a:t>
            </a: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CustomShape 2"/>
          <p:cNvSpPr/>
          <p:nvPr/>
        </p:nvSpPr>
        <p:spPr>
          <a:xfrm>
            <a:off x="1589760" y="1066680"/>
            <a:ext cx="9100440" cy="821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Conteúdo .....</a:t>
            </a:r>
            <a:endParaRPr lang="pt-BR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Máximo de 2 Slide</a:t>
            </a:r>
            <a:endParaRPr lang="pt-BR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1"/>
          <p:cNvSpPr/>
          <p:nvPr/>
        </p:nvSpPr>
        <p:spPr>
          <a:xfrm>
            <a:off x="1589760" y="351720"/>
            <a:ext cx="9100440" cy="57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latin typeface="Arial"/>
                <a:ea typeface="DejaVu Sans"/>
              </a:rPr>
              <a:t>METODOLOGIA</a:t>
            </a: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CustomShape 2"/>
          <p:cNvSpPr/>
          <p:nvPr/>
        </p:nvSpPr>
        <p:spPr>
          <a:xfrm>
            <a:off x="1589760" y="1066680"/>
            <a:ext cx="9100440" cy="1186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Conteúdo .....</a:t>
            </a:r>
            <a:endParaRPr lang="pt-BR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Máximo de 1 Slide</a:t>
            </a:r>
            <a:endParaRPr lang="pt-BR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ustomShape 1"/>
          <p:cNvSpPr/>
          <p:nvPr/>
        </p:nvSpPr>
        <p:spPr>
          <a:xfrm>
            <a:off x="1589760" y="351720"/>
            <a:ext cx="9100440" cy="57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latin typeface="Arial"/>
                <a:ea typeface="DejaVu Sans"/>
              </a:rPr>
              <a:t>RESULTADOS E DISCUSSÃO</a:t>
            </a: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CustomShape 2"/>
          <p:cNvSpPr/>
          <p:nvPr/>
        </p:nvSpPr>
        <p:spPr>
          <a:xfrm>
            <a:off x="1589760" y="1066680"/>
            <a:ext cx="9100440" cy="821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Conteúdo .....</a:t>
            </a:r>
            <a:endParaRPr lang="pt-BR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Máximo de 2 Slide</a:t>
            </a:r>
            <a:endParaRPr lang="pt-BR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/>
          <p:nvPr/>
        </p:nvSpPr>
        <p:spPr>
          <a:xfrm>
            <a:off x="1589760" y="351720"/>
            <a:ext cx="9100440" cy="57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latin typeface="Arial"/>
                <a:ea typeface="DejaVu Sans"/>
              </a:rPr>
              <a:t>CONCLUSÃO OU CONSIDERAÇÕES FINAIS</a:t>
            </a: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CustomShape 2"/>
          <p:cNvSpPr/>
          <p:nvPr/>
        </p:nvSpPr>
        <p:spPr>
          <a:xfrm>
            <a:off x="1589760" y="1066680"/>
            <a:ext cx="9100440" cy="1186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Conteúdo .....</a:t>
            </a:r>
            <a:endParaRPr lang="pt-BR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Máximo de 1 Slide</a:t>
            </a:r>
            <a:endParaRPr lang="pt-BR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58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Symbol</vt:lpstr>
      <vt:lpstr>Wingdings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Lucas Oliveira Gomes</dc:creator>
  <dc:description/>
  <cp:lastModifiedBy>VINICIUS HENRIQUE PORTO BRISIGHELLO</cp:lastModifiedBy>
  <cp:revision>11</cp:revision>
  <dcterms:created xsi:type="dcterms:W3CDTF">2020-06-30T23:02:05Z</dcterms:created>
  <dcterms:modified xsi:type="dcterms:W3CDTF">2024-11-23T15:02:44Z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6</vt:i4>
  </property>
</Properties>
</file>